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96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6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29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4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66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84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97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11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20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65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5FA9401-28CE-4F13-A3F1-DA00D8FDAB4D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321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HAL_90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EB34A-8BE3-6C85-B8F7-7817325AF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1787"/>
            <a:ext cx="9144000" cy="993266"/>
          </a:xfrm>
        </p:spPr>
        <p:txBody>
          <a:bodyPr/>
          <a:lstStyle/>
          <a:p>
            <a:r>
              <a:rPr lang="en-GB" dirty="0"/>
              <a:t>AI Assignment</a:t>
            </a:r>
          </a:p>
        </p:txBody>
      </p:sp>
      <p:pic>
        <p:nvPicPr>
          <p:cNvPr id="5122" name="Picture 2" descr="Gaming halo ai GIF - Find on GIFER">
            <a:extLst>
              <a:ext uri="{FF2B5EF4-FFF2-40B4-BE49-F238E27FC236}">
                <a16:creationId xmlns:a16="http://schemas.microsoft.com/office/drawing/2014/main" id="{BC5633E9-605B-967A-49E6-AC91369E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31060"/>
            <a:ext cx="6858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3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6C41-F3F7-EAC7-0ACB-AF503E40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6843-A53A-BF59-B89C-B0AB10F6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“The Impact of AI”</a:t>
            </a:r>
          </a:p>
          <a:p>
            <a:endParaRPr lang="en-GB" dirty="0"/>
          </a:p>
          <a:p>
            <a:r>
              <a:rPr lang="en-GB" dirty="0"/>
              <a:t>Videogame, Digital Animation or Physical Game</a:t>
            </a:r>
          </a:p>
          <a:p>
            <a:endParaRPr lang="en-GB" dirty="0"/>
          </a:p>
          <a:p>
            <a:r>
              <a:rPr lang="en-GB" dirty="0"/>
              <a:t>16-25y/o Target Audience</a:t>
            </a:r>
          </a:p>
          <a:p>
            <a:endParaRPr lang="en-GB" dirty="0"/>
          </a:p>
          <a:p>
            <a:r>
              <a:rPr lang="en-GB" dirty="0"/>
              <a:t>Deadline 26</a:t>
            </a:r>
            <a:r>
              <a:rPr lang="en-GB" baseline="30000" dirty="0"/>
              <a:t>th</a:t>
            </a:r>
            <a:r>
              <a:rPr lang="en-GB" dirty="0"/>
              <a:t> April, Just over 2 months</a:t>
            </a:r>
          </a:p>
        </p:txBody>
      </p:sp>
      <p:pic>
        <p:nvPicPr>
          <p:cNvPr id="11" name="Picture 10" descr="A red and silver lens">
            <a:extLst>
              <a:ext uri="{FF2B5EF4-FFF2-40B4-BE49-F238E27FC236}">
                <a16:creationId xmlns:a16="http://schemas.microsoft.com/office/drawing/2014/main" id="{873121F8-26C0-BC81-1B9C-4357EC856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48800" y="36512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EC8C-0D2D-EF48-A0D8-8A21CF79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5FC98-A053-3E1D-FC41-952CC4130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0281" cy="4351338"/>
          </a:xfrm>
        </p:spPr>
        <p:txBody>
          <a:bodyPr>
            <a:normAutofit/>
          </a:bodyPr>
          <a:lstStyle/>
          <a:p>
            <a:r>
              <a:rPr lang="en-GB" sz="1800" dirty="0"/>
              <a:t>AI can mean 2 different things</a:t>
            </a:r>
          </a:p>
          <a:p>
            <a:endParaRPr lang="en-GB" sz="1800" dirty="0"/>
          </a:p>
          <a:p>
            <a:r>
              <a:rPr lang="en-GB" sz="1800" dirty="0"/>
              <a:t>Science Fiction Concept</a:t>
            </a:r>
          </a:p>
          <a:p>
            <a:r>
              <a:rPr lang="en-GB" sz="1800" dirty="0"/>
              <a:t>A computer that has human-like sentience and can experience the world in a subjective way.</a:t>
            </a:r>
          </a:p>
          <a:p>
            <a:r>
              <a:rPr lang="en-GB" sz="1800" dirty="0"/>
              <a:t>Interesting Narrative Idea</a:t>
            </a:r>
          </a:p>
          <a:p>
            <a:endParaRPr lang="en-GB" sz="1800" dirty="0"/>
          </a:p>
          <a:p>
            <a:r>
              <a:rPr lang="en-GB" sz="1800" dirty="0"/>
              <a:t>However, in games, AI can also mean the behaviour of the Non-Player Characters that you interact with.</a:t>
            </a:r>
          </a:p>
          <a:p>
            <a:r>
              <a:rPr lang="en-GB" sz="1800" dirty="0"/>
              <a:t>Enemies, Friendly characters, Animals</a:t>
            </a:r>
          </a:p>
          <a:p>
            <a:endParaRPr lang="en-GB" sz="1800" dirty="0"/>
          </a:p>
        </p:txBody>
      </p:sp>
      <p:pic>
        <p:nvPicPr>
          <p:cNvPr id="4098" name="Picture 2" descr="10 Instances Where AI went wrong">
            <a:extLst>
              <a:ext uri="{FF2B5EF4-FFF2-40B4-BE49-F238E27FC236}">
                <a16:creationId xmlns:a16="http://schemas.microsoft.com/office/drawing/2014/main" id="{063AF6C7-7102-648A-C0B9-280B9FE1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55" y="209550"/>
            <a:ext cx="4649947" cy="261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1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A12B-D0F2-3C59-8FCA-473401C2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013"/>
            <a:ext cx="10515600" cy="1325563"/>
          </a:xfrm>
        </p:spPr>
        <p:txBody>
          <a:bodyPr/>
          <a:lstStyle/>
          <a:p>
            <a:r>
              <a:rPr lang="en-GB" dirty="0"/>
              <a:t>Idea 1: Silent Strike / Silent Rush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196A-4E64-FDF2-3B11-D5792129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76"/>
            <a:ext cx="6242107" cy="4351338"/>
          </a:xfrm>
        </p:spPr>
        <p:txBody>
          <a:bodyPr>
            <a:normAutofit fontScale="70000" lnSpcReduction="20000"/>
          </a:bodyPr>
          <a:lstStyle/>
          <a:p>
            <a:r>
              <a:rPr lang="en-GB" sz="2000" dirty="0"/>
              <a:t>Realistic, Tactical First Person Shooter </a:t>
            </a:r>
          </a:p>
          <a:p>
            <a:endParaRPr lang="en-GB" sz="2000" dirty="0"/>
          </a:p>
          <a:p>
            <a:r>
              <a:rPr lang="en-GB" sz="2000" dirty="0"/>
              <a:t>Inspired by games such as Escape from Tarkov, the STALKER series, and the ArmA series.</a:t>
            </a:r>
          </a:p>
          <a:p>
            <a:endParaRPr lang="en-GB" sz="2000" dirty="0"/>
          </a:p>
          <a:p>
            <a:r>
              <a:rPr lang="en-GB" sz="2000" dirty="0"/>
              <a:t>Set in a fictional Eastern European country, during a civil war. You play as the insurgents and must clear out different military camps and towns.</a:t>
            </a:r>
          </a:p>
          <a:p>
            <a:endParaRPr lang="en-GB" sz="2000" dirty="0"/>
          </a:p>
          <a:p>
            <a:r>
              <a:rPr lang="en-GB" sz="2000" dirty="0"/>
              <a:t>There will be AI enemies that take defensive positions in cover, and their spawn positions will be randomly selected from multiple preset locations.</a:t>
            </a:r>
          </a:p>
          <a:p>
            <a:endParaRPr lang="en-GB" sz="2000" dirty="0"/>
          </a:p>
          <a:p>
            <a:r>
              <a:rPr lang="en-GB" sz="2000" dirty="0"/>
              <a:t>You will also have a simple AI teammate that you can order to give suppressing fire on a certain location, watch your back, or help you clear rooms by throwing flashbang grenades.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At the start of the scenario, you can choose from a few infiltration locations, and once you have cleared the area/seized the objective, you need to exfiltrate on the other side of the map.</a:t>
            </a:r>
          </a:p>
        </p:txBody>
      </p:sp>
      <p:pic>
        <p:nvPicPr>
          <p:cNvPr id="3074" name="Picture 2" descr="Tarkov is not a realistic shooter and nobody can convince me otherwise -  General game forum - Escape from Tarkov Forum">
            <a:extLst>
              <a:ext uri="{FF2B5EF4-FFF2-40B4-BE49-F238E27FC236}">
                <a16:creationId xmlns:a16="http://schemas.microsoft.com/office/drawing/2014/main" id="{B58958BC-D6A1-60EF-C653-40FCB549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534" y="1238979"/>
            <a:ext cx="4667074" cy="262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.T.A.L.K.E.R. 2 looks stunning in these new leaked WIP screenshots">
            <a:extLst>
              <a:ext uri="{FF2B5EF4-FFF2-40B4-BE49-F238E27FC236}">
                <a16:creationId xmlns:a16="http://schemas.microsoft.com/office/drawing/2014/main" id="{EC33960C-B8D6-3AA9-DCA9-76D11C54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094" y="4078183"/>
            <a:ext cx="4267651" cy="26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7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A3A8-9E97-161A-01CE-AB9800CB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Idea 2: Movement Shooter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8EE48-2680-4C6D-AF56-72D2F704C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6" y="1825625"/>
            <a:ext cx="7575958" cy="43513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/>
              <a:t>Futuristic Movement Shooter</a:t>
            </a:r>
          </a:p>
          <a:p>
            <a:endParaRPr lang="en-GB" sz="2400" dirty="0"/>
          </a:p>
          <a:p>
            <a:r>
              <a:rPr lang="en-GB" sz="2400" dirty="0"/>
              <a:t>Inspired by Titanfall 2 and the Mirror’s Edge franchise, and Neon White</a:t>
            </a:r>
          </a:p>
          <a:p>
            <a:endParaRPr lang="en-GB" sz="2400" dirty="0"/>
          </a:p>
          <a:p>
            <a:r>
              <a:rPr lang="en-GB" sz="2400" dirty="0"/>
              <a:t>You need to enter the core of an evil AI, destroying different sections of it along the way, as it sends hostile androids to try and stop you.</a:t>
            </a:r>
          </a:p>
          <a:p>
            <a:endParaRPr lang="en-GB" sz="2400" dirty="0"/>
          </a:p>
          <a:p>
            <a:r>
              <a:rPr lang="en-GB" sz="2400" dirty="0"/>
              <a:t>Wall running, grappling hooks, and bunny-hopping with high weapon accuracy in every circumstance</a:t>
            </a:r>
          </a:p>
          <a:p>
            <a:endParaRPr lang="en-GB" sz="2400" dirty="0"/>
          </a:p>
          <a:p>
            <a:r>
              <a:rPr lang="en-GB" sz="2400" dirty="0"/>
              <a:t>You get a score based on the time you completed the stage, as well as your accuracy and how many targets you missed.</a:t>
            </a:r>
          </a:p>
          <a:p>
            <a:endParaRPr lang="en-GB" sz="2400" dirty="0"/>
          </a:p>
          <a:p>
            <a:r>
              <a:rPr lang="en-GB" sz="2400" dirty="0"/>
              <a:t>Large, semi-linear maps to encourage replaying the maps and finding faster routes</a:t>
            </a:r>
          </a:p>
        </p:txBody>
      </p:sp>
      <p:pic>
        <p:nvPicPr>
          <p:cNvPr id="2050" name="Picture 2" descr="Mirror's Edge · Mirror's Edge™ Community Items ·, 57% OFF">
            <a:extLst>
              <a:ext uri="{FF2B5EF4-FFF2-40B4-BE49-F238E27FC236}">
                <a16:creationId xmlns:a16="http://schemas.microsoft.com/office/drawing/2014/main" id="{6084DEEF-0E80-E533-7838-628EBD34A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20" y="91173"/>
            <a:ext cx="3816885" cy="214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4 Minutes Of Amazing TITANFALL 2 Multiplayer — GameTyrant">
            <a:extLst>
              <a:ext uri="{FF2B5EF4-FFF2-40B4-BE49-F238E27FC236}">
                <a16:creationId xmlns:a16="http://schemas.microsoft.com/office/drawing/2014/main" id="{29708023-9547-9FDE-FF20-D54A5A7B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21" y="2293587"/>
            <a:ext cx="3816885" cy="21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on White Is Not Surprised To Become An Opponent For Game, 58% OFF">
            <a:extLst>
              <a:ext uri="{FF2B5EF4-FFF2-40B4-BE49-F238E27FC236}">
                <a16:creationId xmlns:a16="http://schemas.microsoft.com/office/drawing/2014/main" id="{071F4496-88E0-139E-62CF-5916E936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20" y="4517670"/>
            <a:ext cx="3817879" cy="21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250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BFDABE3C-8F8B-6EF8-B630-FA906CBF9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5" y="0"/>
            <a:ext cx="13647027" cy="9725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0835-2A97-4B1A-B4CE-8BD066A8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D09AA-243B-7831-A7DC-6D070486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1211"/>
            <a:ext cx="4426009" cy="5428691"/>
          </a:xfrm>
        </p:spPr>
        <p:txBody>
          <a:bodyPr>
            <a:normAutofit/>
          </a:bodyPr>
          <a:lstStyle/>
          <a:p>
            <a:r>
              <a:rPr lang="en-GB" sz="2000" dirty="0"/>
              <a:t>I chose to continue with my first idea, Silent Strike.</a:t>
            </a:r>
          </a:p>
          <a:p>
            <a:r>
              <a:rPr lang="en-GB" sz="2000" dirty="0"/>
              <a:t>This is because I think I would find it interesting to code realistic bullet physics and weapon inaccuracy</a:t>
            </a:r>
          </a:p>
          <a:p>
            <a:r>
              <a:rPr lang="en-GB" sz="2000" dirty="0"/>
              <a:t>It also means I will have to create 2 different types of AI, enemy and friendly. </a:t>
            </a:r>
          </a:p>
          <a:p>
            <a:r>
              <a:rPr lang="en-GB" sz="2000" dirty="0"/>
              <a:t>I also play these tactical shooters a lot and it is my favourite genre.</a:t>
            </a:r>
          </a:p>
          <a:p>
            <a:r>
              <a:rPr lang="en-GB" sz="2000" dirty="0"/>
              <a:t>I created a Moodboard to help pin down the visual style I was going for.</a:t>
            </a:r>
          </a:p>
        </p:txBody>
      </p:sp>
    </p:spTree>
    <p:extLst>
      <p:ext uri="{BB962C8B-B14F-4D97-AF65-F5344CB8AC3E}">
        <p14:creationId xmlns:p14="http://schemas.microsoft.com/office/powerpoint/2010/main" val="182698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86E99-0C2D-38CA-6146-8E83EFB7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8A79-F885-B5F0-B461-36E3D8E8B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My Minimum Viable Product would be a functional First Person Shooter with movement and functional weapons (including reloading, aim-down-sights, etc.), and one or two maps that </a:t>
            </a:r>
            <a:r>
              <a:rPr lang="en-GB"/>
              <a:t>have enemy AI</a:t>
            </a:r>
            <a:endParaRPr lang="en-GB" dirty="0"/>
          </a:p>
          <a:p>
            <a:r>
              <a:rPr lang="en-GB" dirty="0"/>
              <a:t>USP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371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</TotalTime>
  <Words>469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AI Assignment</vt:lpstr>
      <vt:lpstr>Brief Summary</vt:lpstr>
      <vt:lpstr>What is AI?</vt:lpstr>
      <vt:lpstr>Idea 1: Silent Strike / Silent Rush</vt:lpstr>
      <vt:lpstr>Idea 2: Movement Shooter</vt:lpstr>
      <vt:lpstr>My Choice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Assignment</dc:title>
  <dc:creator>James Serlin</dc:creator>
  <cp:lastModifiedBy>James Serlin</cp:lastModifiedBy>
  <cp:revision>15</cp:revision>
  <dcterms:created xsi:type="dcterms:W3CDTF">2024-03-08T13:37:52Z</dcterms:created>
  <dcterms:modified xsi:type="dcterms:W3CDTF">2024-03-08T16:29:03Z</dcterms:modified>
</cp:coreProperties>
</file>